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58" r:id="rId5"/>
    <p:sldId id="259" r:id="rId6"/>
    <p:sldId id="267" r:id="rId7"/>
    <p:sldId id="260" r:id="rId8"/>
    <p:sldId id="268" r:id="rId9"/>
    <p:sldId id="265" r:id="rId10"/>
    <p:sldId id="261" r:id="rId11"/>
    <p:sldId id="262" r:id="rId12"/>
    <p:sldId id="263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B4D82-8957-45B1-9B4E-1DC6D9A79D96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BE22C-72D0-4C24-BDF1-E8153BC73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52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BE22C-72D0-4C24-BDF1-E8153BC734C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340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BE22C-72D0-4C24-BDF1-E8153BC734C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99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4D742-2990-49E2-BFB1-58CF7596D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09B407-3142-4CE5-AB93-953F2AC54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FA734F-17EF-4717-B2EE-6DAD88B4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84DF39-665B-4D3D-A861-ACE29415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536CB4-50A9-4EAE-BC39-D323D895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91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47258-3D21-4151-9B26-B3DB99D1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27D820-B8EC-4F80-901D-B6E59BA22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FC0821-7ED1-4DCA-9FB8-D58A792F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97DDB8-D9FC-4AA4-91A6-1580D196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B850CF-0135-4BA1-96F0-ABBB4153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37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194670-000E-4B72-B405-CC13DDD8A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87FE26-088D-4930-AC20-5C1F6DB5E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8B7B62-C5BF-4779-81CF-A27F664A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7F968-C3FA-44B2-837B-C3AF4948B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080C1A-8983-4EB0-86E8-06201017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12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C061D-3A9A-4F64-B336-2E8FFF6C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292E9-12F1-4AA1-BD3A-6712EBBC5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63CD90-39EB-4808-A5D4-32AD00EA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7C4C6E-A1BB-4A3C-B373-3EFA55E9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8794F3-E1B8-42DB-9BA2-1505DF6E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044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10508-7389-40BD-BC4F-EE6A0F86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B875CD-9706-4F84-AA4B-70FA549AC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F4ABC-5EAB-41BE-A202-368971BE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68CE29-24A1-487C-8141-0385563EA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64606A-6F68-4A0D-A4F5-0251199F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4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BC8FF-AD61-42B0-A1EA-63C62273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E3487F-C580-4E28-8E72-D1A32634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37B549-F922-4A30-B1F5-5E4D9C529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14B157-D782-4059-8E36-C8CE4625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549232-5025-4E71-8281-8EC96738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E639B2-AD7C-4E69-A047-F394E2A7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30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2DB30-5109-4E8A-9B67-6ECE354D4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1C44E4-604A-4823-B462-0BC8203E9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113C74-A167-4513-A8BF-7A14EC776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A25FEA-B5FE-491E-8ED0-3795F5022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2CF3BC-A755-460A-9FAC-8F8B4E2E65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B158D7-5E69-4EB8-B4D7-BD19DAA0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838002-E5A4-41E3-9B55-017CD77F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BBA421-9686-412A-BA61-CFF9EA06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22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34319-C9B8-4DF0-8EF6-459996F2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8468E8-8014-4586-AC4A-3BB4FB9D6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A83782-FE86-4518-B0A0-FC5522B2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FEF96F-D422-4EDD-8C47-261A13CA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655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4DF448-C0C4-4A5E-B2A9-B359DDBC4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0079B9-C1B9-4475-88FF-3A6F5AA6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B3E664-BCB7-4E79-A443-48787D29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2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74E6F-08E4-470F-BA7B-51857992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BD228-B933-40E0-B33C-1A2A1172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902748-F77E-421E-873B-2E1DAE979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FD8220-207A-4FD4-ABD6-3BD9CA61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E07615-3A8B-4349-82D5-DB257BD5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94B7C-6548-4D7A-B124-761DE51B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87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B06BC-ED18-4183-B4B3-4D4B211D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E275B4-8359-41A1-9A63-683620974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89367B-18E9-4684-BC3F-7AF60A847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E6CFCE-E8E2-432D-8521-0AF0DD14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5ACBF3-69C0-4EF5-82CA-BA08A625B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49BE99-6451-41CE-B1DD-ABCC7A5B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4395F5-0951-45E6-81CD-1FD64E89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C71FD1-6B63-4DC6-A4C9-403DB27B0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1B9AED-FB10-4FA4-A747-1A84AD227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101D1-EDE6-4DE7-8B7D-9C700135D185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7047C3-5386-4C5A-8453-0D24D1C41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A67988-3C3C-48FE-B71C-01A7418D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CAA37-197F-48B6-96E6-8C32F936A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82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83.png"/><Relationship Id="rId5" Type="http://schemas.openxmlformats.org/officeDocument/2006/relationships/image" Target="../media/image380.png"/><Relationship Id="rId10" Type="http://schemas.openxmlformats.org/officeDocument/2006/relationships/image" Target="../media/image82.png"/><Relationship Id="rId4" Type="http://schemas.openxmlformats.org/officeDocument/2006/relationships/image" Target="../media/image370.png"/><Relationship Id="rId9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87.png"/><Relationship Id="rId7" Type="http://schemas.openxmlformats.org/officeDocument/2006/relationships/image" Target="../media/image4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10" Type="http://schemas.openxmlformats.org/officeDocument/2006/relationships/image" Target="../media/image48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2.emf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FDE990B-6FE0-4000-ADB1-7A11DA7E8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9"/>
          <a:stretch/>
        </p:blipFill>
        <p:spPr bwMode="auto">
          <a:xfrm>
            <a:off x="631546" y="497981"/>
            <a:ext cx="5159654" cy="39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9D43C2-C7D9-4DC8-9B36-37BABD2EC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00" y="177800"/>
            <a:ext cx="7818120" cy="2799397"/>
          </a:xfrm>
        </p:spPr>
        <p:txBody>
          <a:bodyPr/>
          <a:lstStyle/>
          <a:p>
            <a:r>
              <a:rPr lang="en-US" altLang="zh-CN" dirty="0"/>
              <a:t>PHYS 1050 </a:t>
            </a:r>
            <a:br>
              <a:rPr lang="en-US" altLang="zh-CN" dirty="0"/>
            </a:br>
            <a:r>
              <a:rPr lang="en-US" altLang="zh-CN" dirty="0"/>
              <a:t> Tutorial 2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3BC95E-05C6-4246-9126-C4801AF41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560"/>
            <a:ext cx="9144000" cy="1869440"/>
          </a:xfrm>
        </p:spPr>
        <p:txBody>
          <a:bodyPr>
            <a:normAutofit/>
          </a:bodyPr>
          <a:lstStyle/>
          <a:p>
            <a:r>
              <a:rPr lang="en-US" altLang="zh-CN" dirty="0"/>
              <a:t>Yutong Zhao </a:t>
            </a:r>
          </a:p>
          <a:p>
            <a:r>
              <a:rPr lang="en-US" altLang="zh-CN" dirty="0"/>
              <a:t>Department of Physics and Astronomy</a:t>
            </a:r>
          </a:p>
          <a:p>
            <a:r>
              <a:rPr lang="en-US" altLang="zh-CN" dirty="0"/>
              <a:t>Oct 8</a:t>
            </a:r>
            <a:r>
              <a:rPr lang="en-US" altLang="zh-CN" baseline="30000" dirty="0"/>
              <a:t>th</a:t>
            </a:r>
            <a:r>
              <a:rPr lang="en-US" altLang="zh-CN" dirty="0"/>
              <a:t>, 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751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26ACF2-FED6-4A1E-BDE4-A2F249F5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59" y="231674"/>
            <a:ext cx="7772400" cy="3019425"/>
          </a:xfrm>
          <a:prstGeom prst="rect">
            <a:avLst/>
          </a:prstGeom>
        </p:spPr>
      </p:pic>
      <p:pic>
        <p:nvPicPr>
          <p:cNvPr id="3074" name="Picture 2" descr="“wooden boxcar”的图片搜索结果">
            <a:extLst>
              <a:ext uri="{FF2B5EF4-FFF2-40B4-BE49-F238E27FC236}">
                <a16:creationId xmlns:a16="http://schemas.microsoft.com/office/drawing/2014/main" id="{AD2BDDCB-BC61-4745-867D-BC166B836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t="13708" r="3554" b="20581"/>
          <a:stretch/>
        </p:blipFill>
        <p:spPr bwMode="auto">
          <a:xfrm>
            <a:off x="8564159" y="737355"/>
            <a:ext cx="3627841" cy="167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“bullet cartoon”的图片搜索结果">
            <a:extLst>
              <a:ext uri="{FF2B5EF4-FFF2-40B4-BE49-F238E27FC236}">
                <a16:creationId xmlns:a16="http://schemas.microsoft.com/office/drawing/2014/main" id="{379F67F9-946F-4BDF-9DDB-AEFB7FE0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19301">
            <a:off x="11057747" y="2422181"/>
            <a:ext cx="948638" cy="94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C1A1BC9-87DC-4746-AE23-7196258E84F4}"/>
              </a:ext>
            </a:extLst>
          </p:cNvPr>
          <p:cNvCxnSpPr>
            <a:cxnSpLocks/>
            <a:stCxn id="6146" idx="0"/>
          </p:cNvCxnSpPr>
          <p:nvPr/>
        </p:nvCxnSpPr>
        <p:spPr>
          <a:xfrm flipH="1" flipV="1">
            <a:off x="10515490" y="1483437"/>
            <a:ext cx="746704" cy="102300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6ED061C-95A1-43F3-B99D-DE6DEB4AF8A8}"/>
              </a:ext>
            </a:extLst>
          </p:cNvPr>
          <p:cNvCxnSpPr>
            <a:cxnSpLocks/>
          </p:cNvCxnSpPr>
          <p:nvPr/>
        </p:nvCxnSpPr>
        <p:spPr>
          <a:xfrm flipH="1" flipV="1">
            <a:off x="9615055" y="284856"/>
            <a:ext cx="389672" cy="533860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D2D5A14-4DD3-4535-8624-39E0BE3F84DC}"/>
              </a:ext>
            </a:extLst>
          </p:cNvPr>
          <p:cNvSpPr/>
          <p:nvPr/>
        </p:nvSpPr>
        <p:spPr>
          <a:xfrm>
            <a:off x="495170" y="3765428"/>
            <a:ext cx="2724728" cy="683491"/>
          </a:xfrm>
          <a:prstGeom prst="rect">
            <a:avLst/>
          </a:prstGeom>
          <a:noFill/>
          <a:ln w="25400">
            <a:solidFill>
              <a:schemeClr val="accent1">
                <a:shade val="50000"/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FD46282-4174-403F-8EF8-7EA7E414E61E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058155" y="3194973"/>
            <a:ext cx="2518385" cy="182542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28ED77C-7A2A-4C0D-8AC7-CE64073B3AE8}"/>
              </a:ext>
            </a:extLst>
          </p:cNvPr>
          <p:cNvSpPr/>
          <p:nvPr/>
        </p:nvSpPr>
        <p:spPr>
          <a:xfrm>
            <a:off x="1432150" y="3765428"/>
            <a:ext cx="2724728" cy="68349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CB19DBC-D327-40D9-8BDA-DEEFE5C8EB93}"/>
              </a:ext>
            </a:extLst>
          </p:cNvPr>
          <p:cNvSpPr/>
          <p:nvPr/>
        </p:nvSpPr>
        <p:spPr>
          <a:xfrm>
            <a:off x="7790762" y="3765428"/>
            <a:ext cx="2724728" cy="683491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5D26F39-33C2-46E9-B136-2F0F29409C05}"/>
              </a:ext>
            </a:extLst>
          </p:cNvPr>
          <p:cNvCxnSpPr>
            <a:cxnSpLocks/>
            <a:stCxn id="27" idx="2"/>
            <a:endCxn id="27" idx="0"/>
          </p:cNvCxnSpPr>
          <p:nvPr/>
        </p:nvCxnSpPr>
        <p:spPr>
          <a:xfrm flipV="1">
            <a:off x="9153126" y="3765428"/>
            <a:ext cx="0" cy="68349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E787A0D-83CC-4B5E-8C4E-7022F0904718}"/>
                  </a:ext>
                </a:extLst>
              </p:cNvPr>
              <p:cNvSpPr txBox="1"/>
              <p:nvPr/>
            </p:nvSpPr>
            <p:spPr>
              <a:xfrm>
                <a:off x="4414994" y="3974220"/>
                <a:ext cx="1462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E787A0D-83CC-4B5E-8C4E-7022F090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94" y="3974220"/>
                <a:ext cx="1462260" cy="276999"/>
              </a:xfrm>
              <a:prstGeom prst="rect">
                <a:avLst/>
              </a:prstGeom>
              <a:blipFill>
                <a:blip r:embed="rId5"/>
                <a:stretch>
                  <a:fillRect l="-1667" r="-3333"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 descr="“bullet cartoon”的图片搜索结果">
            <a:extLst>
              <a:ext uri="{FF2B5EF4-FFF2-40B4-BE49-F238E27FC236}">
                <a16:creationId xmlns:a16="http://schemas.microsoft.com/office/drawing/2014/main" id="{55FF6A65-1CB8-4DB5-983B-1C137B37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65258">
            <a:off x="206256" y="4833148"/>
            <a:ext cx="948638" cy="94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F83E3F8-DF6B-43C7-A8E4-D06939C366BC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>
            <a:off x="3219898" y="4107174"/>
            <a:ext cx="936980" cy="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084F916-38F2-44B8-9F9A-478457048921}"/>
                  </a:ext>
                </a:extLst>
              </p:cNvPr>
              <p:cNvSpPr txBox="1"/>
              <p:nvPr/>
            </p:nvSpPr>
            <p:spPr>
              <a:xfrm>
                <a:off x="1132976" y="5020393"/>
                <a:ext cx="1449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=650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084F916-38F2-44B8-9F9A-47845704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76" y="5020393"/>
                <a:ext cx="1449115" cy="276999"/>
              </a:xfrm>
              <a:prstGeom prst="rect">
                <a:avLst/>
              </a:prstGeom>
              <a:blipFill>
                <a:blip r:embed="rId6"/>
                <a:stretch>
                  <a:fillRect l="-1681" t="-2222" r="-1681"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D32F20A-1134-4F14-BE99-8C15CAA0B586}"/>
                  </a:ext>
                </a:extLst>
              </p:cNvPr>
              <p:cNvSpPr txBox="1"/>
              <p:nvPr/>
            </p:nvSpPr>
            <p:spPr>
              <a:xfrm>
                <a:off x="4414994" y="4504312"/>
                <a:ext cx="16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=23.61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D32F20A-1134-4F14-BE99-8C15CAA0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94" y="4504312"/>
                <a:ext cx="1620124" cy="276999"/>
              </a:xfrm>
              <a:prstGeom prst="rect">
                <a:avLst/>
              </a:prstGeom>
              <a:blipFill>
                <a:blip r:embed="rId7"/>
                <a:stretch>
                  <a:fillRect l="-1504" r="-1504"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FDCCCF7-64EE-4336-A76D-B73857D71D0D}"/>
                  </a:ext>
                </a:extLst>
              </p:cNvPr>
              <p:cNvSpPr txBox="1"/>
              <p:nvPr/>
            </p:nvSpPr>
            <p:spPr>
              <a:xfrm>
                <a:off x="3904727" y="5158892"/>
                <a:ext cx="213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×80%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FDCCCF7-64EE-4336-A76D-B73857D7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727" y="5158892"/>
                <a:ext cx="2130391" cy="276999"/>
              </a:xfrm>
              <a:prstGeom prst="rect">
                <a:avLst/>
              </a:prstGeom>
              <a:blipFill>
                <a:blip r:embed="rId8"/>
                <a:stretch>
                  <a:fillRect l="-114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6F1E6A8-8C97-49E8-98E8-74AD56B78798}"/>
                  </a:ext>
                </a:extLst>
              </p:cNvPr>
              <p:cNvSpPr txBox="1"/>
              <p:nvPr/>
            </p:nvSpPr>
            <p:spPr>
              <a:xfrm>
                <a:off x="2546259" y="3981151"/>
                <a:ext cx="3454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6F1E6A8-8C97-49E8-98E8-74AD56B7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259" y="3981151"/>
                <a:ext cx="345479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弧形 38">
            <a:extLst>
              <a:ext uri="{FF2B5EF4-FFF2-40B4-BE49-F238E27FC236}">
                <a16:creationId xmlns:a16="http://schemas.microsoft.com/office/drawing/2014/main" id="{9FEF2B36-BB6B-480C-BA59-2B246BB10490}"/>
              </a:ext>
            </a:extLst>
          </p:cNvPr>
          <p:cNvSpPr/>
          <p:nvPr/>
        </p:nvSpPr>
        <p:spPr>
          <a:xfrm>
            <a:off x="2109471" y="4113930"/>
            <a:ext cx="374600" cy="719328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8" name="Picture 4" descr="相关图片">
            <a:extLst>
              <a:ext uri="{FF2B5EF4-FFF2-40B4-BE49-F238E27FC236}">
                <a16:creationId xmlns:a16="http://schemas.microsoft.com/office/drawing/2014/main" id="{210EBA38-52BD-4D88-B98D-9DA23009A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" y="5595095"/>
            <a:ext cx="311265" cy="6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相关图片">
            <a:extLst>
              <a:ext uri="{FF2B5EF4-FFF2-40B4-BE49-F238E27FC236}">
                <a16:creationId xmlns:a16="http://schemas.microsoft.com/office/drawing/2014/main" id="{36342845-920F-4B74-9B7D-BA8C3C50C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79" y="3828687"/>
            <a:ext cx="311265" cy="6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386D469-FA69-43D7-A82A-17CD7CB38C81}"/>
                  </a:ext>
                </a:extLst>
              </p:cNvPr>
              <p:cNvSpPr/>
              <p:nvPr/>
            </p:nvSpPr>
            <p:spPr>
              <a:xfrm>
                <a:off x="3781296" y="5733775"/>
                <a:ext cx="4629408" cy="658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0.8×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23.61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0.8×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650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87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386D469-FA69-43D7-A82A-17CD7CB38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296" y="5733775"/>
                <a:ext cx="4629408" cy="6580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弧形 48">
            <a:extLst>
              <a:ext uri="{FF2B5EF4-FFF2-40B4-BE49-F238E27FC236}">
                <a16:creationId xmlns:a16="http://schemas.microsoft.com/office/drawing/2014/main" id="{1D4C62A3-0424-467F-93B3-67AD3BC1338E}"/>
              </a:ext>
            </a:extLst>
          </p:cNvPr>
          <p:cNvSpPr/>
          <p:nvPr/>
        </p:nvSpPr>
        <p:spPr>
          <a:xfrm>
            <a:off x="1454954" y="3992981"/>
            <a:ext cx="988968" cy="888235"/>
          </a:xfrm>
          <a:prstGeom prst="arc">
            <a:avLst>
              <a:gd name="adj1" fmla="val 244447"/>
              <a:gd name="adj2" fmla="val 8575039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58208A-E1BB-4603-961B-AA4DBE0139A0}"/>
                  </a:ext>
                </a:extLst>
              </p:cNvPr>
              <p:cNvSpPr txBox="1"/>
              <p:nvPr/>
            </p:nvSpPr>
            <p:spPr>
              <a:xfrm>
                <a:off x="1908215" y="4570577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58208A-E1BB-4603-961B-AA4DBE013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215" y="4570577"/>
                <a:ext cx="246862" cy="276999"/>
              </a:xfrm>
              <a:prstGeom prst="rect">
                <a:avLst/>
              </a:prstGeom>
              <a:blipFill>
                <a:blip r:embed="rId12"/>
                <a:stretch>
                  <a:fillRect l="-24390" t="-2222" r="-2439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F16C2D7-D994-4ED4-B495-A41396AE74BB}"/>
                  </a:ext>
                </a:extLst>
              </p:cNvPr>
              <p:cNvSpPr/>
              <p:nvPr/>
            </p:nvSpPr>
            <p:spPr>
              <a:xfrm>
                <a:off x="8800473" y="5878141"/>
                <a:ext cx="2534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87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F16C2D7-D994-4ED4-B495-A41396AE7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473" y="5878141"/>
                <a:ext cx="253441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3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7" grpId="0" animBg="1"/>
      <p:bldP spid="30" grpId="0"/>
      <p:bldP spid="40" grpId="0"/>
      <p:bldP spid="41" grpId="0"/>
      <p:bldP spid="38" grpId="0"/>
      <p:bldP spid="43" grpId="0"/>
      <p:bldP spid="39" grpId="0" animBg="1"/>
      <p:bldP spid="44" grpId="0"/>
      <p:bldP spid="49" grpId="0" animBg="1"/>
      <p:bldP spid="50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480E9E-BC6A-484E-9751-52DEDFED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447767"/>
            <a:ext cx="7629525" cy="2552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D18E97-4AFE-4D41-B30F-8BC8FF082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29" y="268550"/>
            <a:ext cx="4571971" cy="2379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1820A7-5699-42AE-A88C-FB48EB28CFFD}"/>
                  </a:ext>
                </a:extLst>
              </p:cNvPr>
              <p:cNvSpPr txBox="1"/>
              <p:nvPr/>
            </p:nvSpPr>
            <p:spPr>
              <a:xfrm>
                <a:off x="8199120" y="53106"/>
                <a:ext cx="9118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1820A7-5699-42AE-A88C-FB48EB28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120" y="53106"/>
                <a:ext cx="91185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F600CA-408F-4CB3-AA10-C4FC9579FD3E}"/>
                  </a:ext>
                </a:extLst>
              </p:cNvPr>
              <p:cNvSpPr txBox="1"/>
              <p:nvPr/>
            </p:nvSpPr>
            <p:spPr>
              <a:xfrm>
                <a:off x="10535920" y="2216878"/>
                <a:ext cx="779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F600CA-408F-4CB3-AA10-C4FC9579F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920" y="2216878"/>
                <a:ext cx="779509" cy="369332"/>
              </a:xfrm>
              <a:prstGeom prst="rect">
                <a:avLst/>
              </a:prstGeom>
              <a:blipFill>
                <a:blip r:embed="rId5"/>
                <a:stretch>
                  <a:fillRect l="-12500" r="-13281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5DB7340-0931-4984-A7D0-5D43F032CA94}"/>
                  </a:ext>
                </a:extLst>
              </p:cNvPr>
              <p:cNvSpPr txBox="1"/>
              <p:nvPr/>
            </p:nvSpPr>
            <p:spPr>
              <a:xfrm>
                <a:off x="10535919" y="1539451"/>
                <a:ext cx="779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5DB7340-0931-4984-A7D0-5D43F032C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919" y="1539451"/>
                <a:ext cx="779509" cy="369332"/>
              </a:xfrm>
              <a:prstGeom prst="rect">
                <a:avLst/>
              </a:prstGeom>
              <a:blipFill>
                <a:blip r:embed="rId6"/>
                <a:stretch>
                  <a:fillRect l="-12500" r="-13281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97D1361-59E2-4E84-AC3F-2D0D19178ECA}"/>
                  </a:ext>
                </a:extLst>
              </p:cNvPr>
              <p:cNvSpPr txBox="1"/>
              <p:nvPr/>
            </p:nvSpPr>
            <p:spPr>
              <a:xfrm>
                <a:off x="2028886" y="3000467"/>
                <a:ext cx="38573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97D1361-59E2-4E84-AC3F-2D0D1917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886" y="3000467"/>
                <a:ext cx="3857338" cy="307777"/>
              </a:xfrm>
              <a:prstGeom prst="rect">
                <a:avLst/>
              </a:prstGeom>
              <a:blipFill>
                <a:blip r:embed="rId7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5310D6-6B4A-4828-BFFE-669BCF7D7E2C}"/>
                  </a:ext>
                </a:extLst>
              </p:cNvPr>
              <p:cNvSpPr txBox="1"/>
              <p:nvPr/>
            </p:nvSpPr>
            <p:spPr>
              <a:xfrm>
                <a:off x="2028886" y="3596213"/>
                <a:ext cx="3301930" cy="649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5310D6-6B4A-4828-BFFE-669BCF7D7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886" y="3596213"/>
                <a:ext cx="3301930" cy="649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25A1D031-209C-4F42-A10D-35FF0A9C0452}"/>
              </a:ext>
            </a:extLst>
          </p:cNvPr>
          <p:cNvSpPr/>
          <p:nvPr/>
        </p:nvSpPr>
        <p:spPr>
          <a:xfrm>
            <a:off x="8027066" y="2837795"/>
            <a:ext cx="737637" cy="649666"/>
          </a:xfrm>
          <a:prstGeom prst="rect">
            <a:avLst/>
          </a:prstGeom>
          <a:solidFill>
            <a:srgbClr val="FFBA4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C5C7405-8795-41D7-9648-183660640426}"/>
              </a:ext>
            </a:extLst>
          </p:cNvPr>
          <p:cNvCxnSpPr>
            <a:stCxn id="10" idx="0"/>
          </p:cNvCxnSpPr>
          <p:nvPr/>
        </p:nvCxnSpPr>
        <p:spPr>
          <a:xfrm flipV="1">
            <a:off x="8395885" y="2318250"/>
            <a:ext cx="4682" cy="519545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F619CE9-86B2-4E4A-B758-0DD9E750AC3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8395884" y="3487461"/>
            <a:ext cx="1" cy="631879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2FEEF95-A26C-40BF-A6F1-6677F9AF2246}"/>
                  </a:ext>
                </a:extLst>
              </p:cNvPr>
              <p:cNvSpPr txBox="1"/>
              <p:nvPr/>
            </p:nvSpPr>
            <p:spPr>
              <a:xfrm>
                <a:off x="8531636" y="3676808"/>
                <a:ext cx="686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2FEEF95-A26C-40BF-A6F1-6677F9AF2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636" y="3676808"/>
                <a:ext cx="686726" cy="369332"/>
              </a:xfrm>
              <a:prstGeom prst="rect">
                <a:avLst/>
              </a:prstGeom>
              <a:blipFill>
                <a:blip r:embed="rId9"/>
                <a:stretch>
                  <a:fillRect l="-5357" r="-1071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4D4BB56-9353-4F2D-A1D0-3363DE6C135D}"/>
                  </a:ext>
                </a:extLst>
              </p:cNvPr>
              <p:cNvSpPr txBox="1"/>
              <p:nvPr/>
            </p:nvSpPr>
            <p:spPr>
              <a:xfrm>
                <a:off x="8531636" y="2224569"/>
                <a:ext cx="2664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4D4BB56-9353-4F2D-A1D0-3363DE6C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636" y="2224569"/>
                <a:ext cx="266420" cy="369332"/>
              </a:xfrm>
              <a:prstGeom prst="rect">
                <a:avLst/>
              </a:prstGeom>
              <a:blipFill>
                <a:blip r:embed="rId10"/>
                <a:stretch>
                  <a:fillRect l="-27907" r="-23256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A1EE619-3D3D-42AD-8B72-E908FB1420D5}"/>
                  </a:ext>
                </a:extLst>
              </p:cNvPr>
              <p:cNvSpPr/>
              <p:nvPr/>
            </p:nvSpPr>
            <p:spPr>
              <a:xfrm>
                <a:off x="2028886" y="4556742"/>
                <a:ext cx="2092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A1EE619-3D3D-42AD-8B72-E908FB142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886" y="4556742"/>
                <a:ext cx="2092689" cy="369332"/>
              </a:xfrm>
              <a:prstGeom prst="rect">
                <a:avLst/>
              </a:prstGeom>
              <a:blipFill>
                <a:blip r:embed="rId1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04A4664-26C5-449F-AE1D-C10282D0347A}"/>
                  </a:ext>
                </a:extLst>
              </p:cNvPr>
              <p:cNvSpPr/>
              <p:nvPr/>
            </p:nvSpPr>
            <p:spPr>
              <a:xfrm>
                <a:off x="2028886" y="5162926"/>
                <a:ext cx="3912866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=37.5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04A4664-26C5-449F-AE1D-C10282D03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886" y="5162926"/>
                <a:ext cx="3912866" cy="612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24A0F7BD-77F8-4B7A-BD57-95AF018063D3}"/>
              </a:ext>
            </a:extLst>
          </p:cNvPr>
          <p:cNvSpPr txBox="1"/>
          <p:nvPr/>
        </p:nvSpPr>
        <p:spPr>
          <a:xfrm>
            <a:off x="722882" y="286119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(a)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03EF98-651D-44B6-B9F1-DEBB8EFB443E}"/>
              </a:ext>
            </a:extLst>
          </p:cNvPr>
          <p:cNvSpPr txBox="1"/>
          <p:nvPr/>
        </p:nvSpPr>
        <p:spPr>
          <a:xfrm>
            <a:off x="722882" y="564596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(b)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501721C-C19C-455B-B358-B4AFC048CEA9}"/>
                  </a:ext>
                </a:extLst>
              </p:cNvPr>
              <p:cNvSpPr txBox="1"/>
              <p:nvPr/>
            </p:nvSpPr>
            <p:spPr>
              <a:xfrm>
                <a:off x="2028886" y="6169182"/>
                <a:ext cx="432310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×10×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=0.1953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501721C-C19C-455B-B358-B4AFC048C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886" y="6169182"/>
                <a:ext cx="4323107" cy="5259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4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9" grpId="0"/>
      <p:bldP spid="20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E2CA7E-97F6-472B-B528-5C0AE9D35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28"/>
          <a:stretch/>
        </p:blipFill>
        <p:spPr>
          <a:xfrm>
            <a:off x="6870566" y="79899"/>
            <a:ext cx="5321434" cy="3088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369FE3-9D76-4766-9E22-E4A8C725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19" y="858583"/>
            <a:ext cx="7524750" cy="1704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42085BF-157C-4AE3-A875-203043D21C30}"/>
                  </a:ext>
                </a:extLst>
              </p:cNvPr>
              <p:cNvSpPr txBox="1"/>
              <p:nvPr/>
            </p:nvSpPr>
            <p:spPr>
              <a:xfrm>
                <a:off x="8910320" y="1193218"/>
                <a:ext cx="837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44 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42085BF-157C-4AE3-A875-203043D21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320" y="1193218"/>
                <a:ext cx="837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6B0B8B6-B3C9-4B58-B5DA-57F3B6C1826F}"/>
                  </a:ext>
                </a:extLst>
              </p:cNvPr>
              <p:cNvSpPr txBox="1"/>
              <p:nvPr/>
            </p:nvSpPr>
            <p:spPr>
              <a:xfrm>
                <a:off x="10976815" y="2514960"/>
                <a:ext cx="7176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6B0B8B6-B3C9-4B58-B5DA-57F3B6C18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6815" y="2514960"/>
                <a:ext cx="717632" cy="369332"/>
              </a:xfrm>
              <a:prstGeom prst="rect">
                <a:avLst/>
              </a:prstGeom>
              <a:blipFill>
                <a:blip r:embed="rId5"/>
                <a:stretch>
                  <a:fillRect l="-9402" r="-9402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66D3CA2-CEDC-452B-9CAA-E75830F43E76}"/>
                  </a:ext>
                </a:extLst>
              </p:cNvPr>
              <p:cNvSpPr txBox="1"/>
              <p:nvPr/>
            </p:nvSpPr>
            <p:spPr>
              <a:xfrm>
                <a:off x="8789293" y="421115"/>
                <a:ext cx="2420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66D3CA2-CEDC-452B-9CAA-E75830F4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293" y="421115"/>
                <a:ext cx="2420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884173-15E8-4DD9-B2C3-54C374DF9303}"/>
                  </a:ext>
                </a:extLst>
              </p:cNvPr>
              <p:cNvSpPr txBox="1"/>
              <p:nvPr/>
            </p:nvSpPr>
            <p:spPr>
              <a:xfrm>
                <a:off x="2636719" y="2774046"/>
                <a:ext cx="30318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884173-15E8-4DD9-B2C3-54C374DF9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19" y="2774046"/>
                <a:ext cx="3031856" cy="369332"/>
              </a:xfrm>
              <a:prstGeom prst="rect">
                <a:avLst/>
              </a:prstGeom>
              <a:blipFill>
                <a:blip r:embed="rId7"/>
                <a:stretch>
                  <a:fillRect l="-1811" r="-2012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45B05DF3-047D-4919-96CC-F17C0925E425}"/>
              </a:ext>
            </a:extLst>
          </p:cNvPr>
          <p:cNvSpPr txBox="1"/>
          <p:nvPr/>
        </p:nvSpPr>
        <p:spPr>
          <a:xfrm>
            <a:off x="1069275" y="255178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(a)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E92896F-D5BE-4ABC-A374-6CCB935330FD}"/>
                  </a:ext>
                </a:extLst>
              </p:cNvPr>
              <p:cNvSpPr txBox="1"/>
              <p:nvPr/>
            </p:nvSpPr>
            <p:spPr>
              <a:xfrm>
                <a:off x="2636719" y="3666156"/>
                <a:ext cx="6598473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−0.2×44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0.2 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=66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E92896F-D5BE-4ABC-A374-6CCB93533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19" y="3666156"/>
                <a:ext cx="6598473" cy="7562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BE9FE849-9C07-4503-A066-AE1A91E0CFF3}"/>
              </a:ext>
            </a:extLst>
          </p:cNvPr>
          <p:cNvSpPr txBox="1"/>
          <p:nvPr/>
        </p:nvSpPr>
        <p:spPr>
          <a:xfrm>
            <a:off x="1069275" y="4482544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(b)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A554D1-C995-4298-93B5-151F3D965D47}"/>
                  </a:ext>
                </a:extLst>
              </p:cNvPr>
              <p:cNvSpPr txBox="1"/>
              <p:nvPr/>
            </p:nvSpPr>
            <p:spPr>
              <a:xfrm>
                <a:off x="2636719" y="4945231"/>
                <a:ext cx="4130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A554D1-C995-4298-93B5-151F3D965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19" y="4945231"/>
                <a:ext cx="4130554" cy="369332"/>
              </a:xfrm>
              <a:prstGeom prst="rect">
                <a:avLst/>
              </a:prstGeom>
              <a:blipFill>
                <a:blip r:embed="rId9"/>
                <a:stretch>
                  <a:fillRect r="-591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9DFF47-D0D9-4208-A70A-0129CF8AF1AA}"/>
                  </a:ext>
                </a:extLst>
              </p:cNvPr>
              <p:cNvSpPr txBox="1"/>
              <p:nvPr/>
            </p:nvSpPr>
            <p:spPr>
              <a:xfrm>
                <a:off x="2636719" y="5837342"/>
                <a:ext cx="8350106" cy="76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−0.15×44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+44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=0.233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=2.3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9DFF47-D0D9-4208-A70A-0129CF8A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19" y="5837342"/>
                <a:ext cx="8350106" cy="7618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40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ç¸å³å¾ç">
            <a:extLst>
              <a:ext uri="{FF2B5EF4-FFF2-40B4-BE49-F238E27FC236}">
                <a16:creationId xmlns:a16="http://schemas.microsoft.com/office/drawing/2014/main" id="{8F8274DE-4DF9-4021-9881-43F4DD069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00" y="294640"/>
            <a:ext cx="6765800" cy="62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6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A51415-E4F7-4DF9-B4E7-880A51EF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04" y="181956"/>
            <a:ext cx="7459611" cy="3545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4AE8EA-9390-4052-8FA7-177725E5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93" y="3642851"/>
            <a:ext cx="4192267" cy="204113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5D7B7E-A3C0-4E68-B2E8-AF1AAC17CAAB}"/>
              </a:ext>
            </a:extLst>
          </p:cNvPr>
          <p:cNvCxnSpPr>
            <a:cxnSpLocks/>
          </p:cNvCxnSpPr>
          <p:nvPr/>
        </p:nvCxnSpPr>
        <p:spPr>
          <a:xfrm flipH="1" flipV="1">
            <a:off x="4402318" y="4050622"/>
            <a:ext cx="264003" cy="7567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CA770B1-2ACB-4BEE-A4F5-66EFBD233495}"/>
              </a:ext>
            </a:extLst>
          </p:cNvPr>
          <p:cNvSpPr/>
          <p:nvPr/>
        </p:nvSpPr>
        <p:spPr>
          <a:xfrm>
            <a:off x="2055044" y="3590034"/>
            <a:ext cx="2611225" cy="1340185"/>
          </a:xfrm>
          <a:custGeom>
            <a:avLst/>
            <a:gdLst>
              <a:gd name="connsiteX0" fmla="*/ 2611225 w 2611225"/>
              <a:gd name="connsiteY0" fmla="*/ 1198783 h 1340185"/>
              <a:gd name="connsiteX1" fmla="*/ 2253006 w 2611225"/>
              <a:gd name="connsiteY1" fmla="*/ 435211 h 1340185"/>
              <a:gd name="connsiteX2" fmla="*/ 1809946 w 2611225"/>
              <a:gd name="connsiteY2" fmla="*/ 86420 h 1340185"/>
              <a:gd name="connsiteX3" fmla="*/ 1253765 w 2611225"/>
              <a:gd name="connsiteY3" fmla="*/ 1578 h 1340185"/>
              <a:gd name="connsiteX4" fmla="*/ 716437 w 2611225"/>
              <a:gd name="connsiteY4" fmla="*/ 133554 h 1340185"/>
              <a:gd name="connsiteX5" fmla="*/ 245097 w 2611225"/>
              <a:gd name="connsiteY5" fmla="*/ 614321 h 1340185"/>
              <a:gd name="connsiteX6" fmla="*/ 0 w 2611225"/>
              <a:gd name="connsiteY6" fmla="*/ 1340185 h 134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1225" h="1340185">
                <a:moveTo>
                  <a:pt x="2611225" y="1198783"/>
                </a:moveTo>
                <a:cubicBezTo>
                  <a:pt x="2498889" y="909694"/>
                  <a:pt x="2386553" y="620605"/>
                  <a:pt x="2253006" y="435211"/>
                </a:cubicBezTo>
                <a:cubicBezTo>
                  <a:pt x="2119459" y="249817"/>
                  <a:pt x="1976486" y="158692"/>
                  <a:pt x="1809946" y="86420"/>
                </a:cubicBezTo>
                <a:cubicBezTo>
                  <a:pt x="1643406" y="14148"/>
                  <a:pt x="1436016" y="-6278"/>
                  <a:pt x="1253765" y="1578"/>
                </a:cubicBezTo>
                <a:cubicBezTo>
                  <a:pt x="1071513" y="9434"/>
                  <a:pt x="884548" y="31430"/>
                  <a:pt x="716437" y="133554"/>
                </a:cubicBezTo>
                <a:cubicBezTo>
                  <a:pt x="548326" y="235678"/>
                  <a:pt x="364503" y="413216"/>
                  <a:pt x="245097" y="614321"/>
                </a:cubicBezTo>
                <a:cubicBezTo>
                  <a:pt x="125691" y="815426"/>
                  <a:pt x="62845" y="1077805"/>
                  <a:pt x="0" y="1340185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2611225 w 2611225"/>
                      <a:gd name="connsiteY0" fmla="*/ 1198783 h 1340185"/>
                      <a:gd name="connsiteX1" fmla="*/ 2253006 w 2611225"/>
                      <a:gd name="connsiteY1" fmla="*/ 435211 h 1340185"/>
                      <a:gd name="connsiteX2" fmla="*/ 1809946 w 2611225"/>
                      <a:gd name="connsiteY2" fmla="*/ 86420 h 1340185"/>
                      <a:gd name="connsiteX3" fmla="*/ 1253765 w 2611225"/>
                      <a:gd name="connsiteY3" fmla="*/ 1578 h 1340185"/>
                      <a:gd name="connsiteX4" fmla="*/ 716437 w 2611225"/>
                      <a:gd name="connsiteY4" fmla="*/ 133554 h 1340185"/>
                      <a:gd name="connsiteX5" fmla="*/ 245097 w 2611225"/>
                      <a:gd name="connsiteY5" fmla="*/ 614321 h 1340185"/>
                      <a:gd name="connsiteX6" fmla="*/ 0 w 2611225"/>
                      <a:gd name="connsiteY6" fmla="*/ 1340185 h 134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11225" h="1340185" extrusionOk="0">
                        <a:moveTo>
                          <a:pt x="2611225" y="1198783"/>
                        </a:moveTo>
                        <a:cubicBezTo>
                          <a:pt x="2466285" y="889583"/>
                          <a:pt x="2370868" y="626492"/>
                          <a:pt x="2253006" y="435211"/>
                        </a:cubicBezTo>
                        <a:cubicBezTo>
                          <a:pt x="2129036" y="251833"/>
                          <a:pt x="1949080" y="159563"/>
                          <a:pt x="1809946" y="86420"/>
                        </a:cubicBezTo>
                        <a:cubicBezTo>
                          <a:pt x="1624521" y="32590"/>
                          <a:pt x="1434767" y="624"/>
                          <a:pt x="1253765" y="1578"/>
                        </a:cubicBezTo>
                        <a:cubicBezTo>
                          <a:pt x="1060350" y="3326"/>
                          <a:pt x="913273" y="45155"/>
                          <a:pt x="716437" y="133554"/>
                        </a:cubicBezTo>
                        <a:cubicBezTo>
                          <a:pt x="557233" y="236735"/>
                          <a:pt x="370654" y="400557"/>
                          <a:pt x="245097" y="614321"/>
                        </a:cubicBezTo>
                        <a:cubicBezTo>
                          <a:pt x="114351" y="813689"/>
                          <a:pt x="55266" y="1084940"/>
                          <a:pt x="0" y="13401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886672-9055-4723-A8FF-0EA895F871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"/>
          <a:stretch/>
        </p:blipFill>
        <p:spPr>
          <a:xfrm>
            <a:off x="8457173" y="217140"/>
            <a:ext cx="3359565" cy="3373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33841D9-B84C-4B6D-8354-E386BB916B5A}"/>
                  </a:ext>
                </a:extLst>
              </p:cNvPr>
              <p:cNvSpPr txBox="1"/>
              <p:nvPr/>
            </p:nvSpPr>
            <p:spPr>
              <a:xfrm>
                <a:off x="981718" y="5729030"/>
                <a:ext cx="3986669" cy="960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0" dirty="0"/>
                  <a:t>The ball’s velocity relative to ground 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33841D9-B84C-4B6D-8354-E386BB916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18" y="5729030"/>
                <a:ext cx="3986669" cy="960776"/>
              </a:xfrm>
              <a:prstGeom prst="rect">
                <a:avLst/>
              </a:prstGeom>
              <a:blipFill>
                <a:blip r:embed="rId5"/>
                <a:stretch>
                  <a:fillRect l="-3823" r="-3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766F403-CB84-4F9E-AA95-9197C54637C0}"/>
              </a:ext>
            </a:extLst>
          </p:cNvPr>
          <p:cNvCxnSpPr>
            <a:cxnSpLocks/>
          </p:cNvCxnSpPr>
          <p:nvPr/>
        </p:nvCxnSpPr>
        <p:spPr>
          <a:xfrm flipH="1" flipV="1">
            <a:off x="4666321" y="4050622"/>
            <a:ext cx="1" cy="75525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A8ABBE5-DB4A-4E6C-A13D-9EA53F028FA8}"/>
              </a:ext>
            </a:extLst>
          </p:cNvPr>
          <p:cNvCxnSpPr>
            <a:cxnSpLocks/>
          </p:cNvCxnSpPr>
          <p:nvPr/>
        </p:nvCxnSpPr>
        <p:spPr>
          <a:xfrm flipH="1" flipV="1">
            <a:off x="4403469" y="4805872"/>
            <a:ext cx="2628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7F4AC39-31BC-4570-ADC1-DF3FBD72B6B4}"/>
                  </a:ext>
                </a:extLst>
              </p:cNvPr>
              <p:cNvSpPr txBox="1"/>
              <p:nvPr/>
            </p:nvSpPr>
            <p:spPr>
              <a:xfrm>
                <a:off x="8049030" y="4416247"/>
                <a:ext cx="2029210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7F4AC39-31BC-4570-ADC1-DF3FBD72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030" y="4416247"/>
                <a:ext cx="2029210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4ED4AF9-0F87-4A78-85EE-5089D3A9164D}"/>
                  </a:ext>
                </a:extLst>
              </p:cNvPr>
              <p:cNvSpPr txBox="1"/>
              <p:nvPr/>
            </p:nvSpPr>
            <p:spPr>
              <a:xfrm>
                <a:off x="9406555" y="4978962"/>
                <a:ext cx="1028680" cy="640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4ED4AF9-0F87-4A78-85EE-5089D3A91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555" y="4978962"/>
                <a:ext cx="1028680" cy="6405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E07395E-4DAA-4A7F-89A3-3F9C6657FFD5}"/>
                  </a:ext>
                </a:extLst>
              </p:cNvPr>
              <p:cNvSpPr txBox="1"/>
              <p:nvPr/>
            </p:nvSpPr>
            <p:spPr>
              <a:xfrm>
                <a:off x="7768254" y="6223593"/>
                <a:ext cx="2152641" cy="332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E07395E-4DAA-4A7F-89A3-3F9C6657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254" y="6223593"/>
                <a:ext cx="2152641" cy="332720"/>
              </a:xfrm>
              <a:prstGeom prst="rect">
                <a:avLst/>
              </a:prstGeom>
              <a:blipFill>
                <a:blip r:embed="rId8"/>
                <a:stretch>
                  <a:fillRect l="-1983" r="-1700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88F74C8C-C3A9-4CE4-86C0-803F7A089810}"/>
              </a:ext>
            </a:extLst>
          </p:cNvPr>
          <p:cNvSpPr/>
          <p:nvPr/>
        </p:nvSpPr>
        <p:spPr>
          <a:xfrm>
            <a:off x="6794860" y="3780391"/>
            <a:ext cx="3049104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Time it take to retouch ground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32374C2-70B2-46C8-B096-7D2CDCA39C24}"/>
              </a:ext>
            </a:extLst>
          </p:cNvPr>
          <p:cNvSpPr txBox="1"/>
          <p:nvPr/>
        </p:nvSpPr>
        <p:spPr>
          <a:xfrm>
            <a:off x="6794860" y="5635988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Displacement relative to 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68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B530A91-079D-4BEE-B66E-ACB6DEEF4B86}"/>
              </a:ext>
            </a:extLst>
          </p:cNvPr>
          <p:cNvSpPr txBox="1"/>
          <p:nvPr/>
        </p:nvSpPr>
        <p:spPr>
          <a:xfrm>
            <a:off x="683195" y="2132085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</a:t>
            </a:r>
            <a:r>
              <a:rPr lang="en-US" altLang="zh-CN" sz="2800" dirty="0" err="1"/>
              <a:t>a,b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C1EC37-7BB3-4B35-8DB0-F3617B10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713" y="275618"/>
            <a:ext cx="4192267" cy="204113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749B97E-3F48-4C82-A9A3-8B5BB35F1898}"/>
              </a:ext>
            </a:extLst>
          </p:cNvPr>
          <p:cNvCxnSpPr>
            <a:cxnSpLocks/>
          </p:cNvCxnSpPr>
          <p:nvPr/>
        </p:nvCxnSpPr>
        <p:spPr>
          <a:xfrm flipH="1" flipV="1">
            <a:off x="4981438" y="683389"/>
            <a:ext cx="264003" cy="7567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C490C33-3B50-46B3-B040-3569D894E69E}"/>
              </a:ext>
            </a:extLst>
          </p:cNvPr>
          <p:cNvSpPr/>
          <p:nvPr/>
        </p:nvSpPr>
        <p:spPr>
          <a:xfrm>
            <a:off x="2634164" y="222801"/>
            <a:ext cx="2611225" cy="1340185"/>
          </a:xfrm>
          <a:custGeom>
            <a:avLst/>
            <a:gdLst>
              <a:gd name="connsiteX0" fmla="*/ 2611225 w 2611225"/>
              <a:gd name="connsiteY0" fmla="*/ 1198783 h 1340185"/>
              <a:gd name="connsiteX1" fmla="*/ 2253006 w 2611225"/>
              <a:gd name="connsiteY1" fmla="*/ 435211 h 1340185"/>
              <a:gd name="connsiteX2" fmla="*/ 1809946 w 2611225"/>
              <a:gd name="connsiteY2" fmla="*/ 86420 h 1340185"/>
              <a:gd name="connsiteX3" fmla="*/ 1253765 w 2611225"/>
              <a:gd name="connsiteY3" fmla="*/ 1578 h 1340185"/>
              <a:gd name="connsiteX4" fmla="*/ 716437 w 2611225"/>
              <a:gd name="connsiteY4" fmla="*/ 133554 h 1340185"/>
              <a:gd name="connsiteX5" fmla="*/ 245097 w 2611225"/>
              <a:gd name="connsiteY5" fmla="*/ 614321 h 1340185"/>
              <a:gd name="connsiteX6" fmla="*/ 0 w 2611225"/>
              <a:gd name="connsiteY6" fmla="*/ 1340185 h 134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1225" h="1340185">
                <a:moveTo>
                  <a:pt x="2611225" y="1198783"/>
                </a:moveTo>
                <a:cubicBezTo>
                  <a:pt x="2498889" y="909694"/>
                  <a:pt x="2386553" y="620605"/>
                  <a:pt x="2253006" y="435211"/>
                </a:cubicBezTo>
                <a:cubicBezTo>
                  <a:pt x="2119459" y="249817"/>
                  <a:pt x="1976486" y="158692"/>
                  <a:pt x="1809946" y="86420"/>
                </a:cubicBezTo>
                <a:cubicBezTo>
                  <a:pt x="1643406" y="14148"/>
                  <a:pt x="1436016" y="-6278"/>
                  <a:pt x="1253765" y="1578"/>
                </a:cubicBezTo>
                <a:cubicBezTo>
                  <a:pt x="1071513" y="9434"/>
                  <a:pt x="884548" y="31430"/>
                  <a:pt x="716437" y="133554"/>
                </a:cubicBezTo>
                <a:cubicBezTo>
                  <a:pt x="548326" y="235678"/>
                  <a:pt x="364503" y="413216"/>
                  <a:pt x="245097" y="614321"/>
                </a:cubicBezTo>
                <a:cubicBezTo>
                  <a:pt x="125691" y="815426"/>
                  <a:pt x="62845" y="1077805"/>
                  <a:pt x="0" y="1340185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2611225 w 2611225"/>
                      <a:gd name="connsiteY0" fmla="*/ 1198783 h 1340185"/>
                      <a:gd name="connsiteX1" fmla="*/ 2253006 w 2611225"/>
                      <a:gd name="connsiteY1" fmla="*/ 435211 h 1340185"/>
                      <a:gd name="connsiteX2" fmla="*/ 1809946 w 2611225"/>
                      <a:gd name="connsiteY2" fmla="*/ 86420 h 1340185"/>
                      <a:gd name="connsiteX3" fmla="*/ 1253765 w 2611225"/>
                      <a:gd name="connsiteY3" fmla="*/ 1578 h 1340185"/>
                      <a:gd name="connsiteX4" fmla="*/ 716437 w 2611225"/>
                      <a:gd name="connsiteY4" fmla="*/ 133554 h 1340185"/>
                      <a:gd name="connsiteX5" fmla="*/ 245097 w 2611225"/>
                      <a:gd name="connsiteY5" fmla="*/ 614321 h 1340185"/>
                      <a:gd name="connsiteX6" fmla="*/ 0 w 2611225"/>
                      <a:gd name="connsiteY6" fmla="*/ 1340185 h 1340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11225" h="1340185" extrusionOk="0">
                        <a:moveTo>
                          <a:pt x="2611225" y="1198783"/>
                        </a:moveTo>
                        <a:cubicBezTo>
                          <a:pt x="2466285" y="889583"/>
                          <a:pt x="2370868" y="626492"/>
                          <a:pt x="2253006" y="435211"/>
                        </a:cubicBezTo>
                        <a:cubicBezTo>
                          <a:pt x="2129036" y="251833"/>
                          <a:pt x="1949080" y="159563"/>
                          <a:pt x="1809946" y="86420"/>
                        </a:cubicBezTo>
                        <a:cubicBezTo>
                          <a:pt x="1624521" y="32590"/>
                          <a:pt x="1434767" y="624"/>
                          <a:pt x="1253765" y="1578"/>
                        </a:cubicBezTo>
                        <a:cubicBezTo>
                          <a:pt x="1060350" y="3326"/>
                          <a:pt x="913273" y="45155"/>
                          <a:pt x="716437" y="133554"/>
                        </a:cubicBezTo>
                        <a:cubicBezTo>
                          <a:pt x="557233" y="236735"/>
                          <a:pt x="370654" y="400557"/>
                          <a:pt x="245097" y="614321"/>
                        </a:cubicBezTo>
                        <a:cubicBezTo>
                          <a:pt x="114351" y="813689"/>
                          <a:pt x="55266" y="1084940"/>
                          <a:pt x="0" y="13401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5F1464-5029-4333-951E-4F0361B8E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"/>
          <a:stretch/>
        </p:blipFill>
        <p:spPr>
          <a:xfrm>
            <a:off x="8457173" y="217140"/>
            <a:ext cx="3359565" cy="337324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A665FC8-CE68-4573-9B12-34FBB59B9927}"/>
              </a:ext>
            </a:extLst>
          </p:cNvPr>
          <p:cNvCxnSpPr>
            <a:cxnSpLocks/>
          </p:cNvCxnSpPr>
          <p:nvPr/>
        </p:nvCxnSpPr>
        <p:spPr>
          <a:xfrm flipH="1" flipV="1">
            <a:off x="5245441" y="683389"/>
            <a:ext cx="1" cy="75525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416C2F2-62F7-4C13-834C-AB17BD150ED9}"/>
              </a:ext>
            </a:extLst>
          </p:cNvPr>
          <p:cNvCxnSpPr>
            <a:cxnSpLocks/>
          </p:cNvCxnSpPr>
          <p:nvPr/>
        </p:nvCxnSpPr>
        <p:spPr>
          <a:xfrm flipH="1" flipV="1">
            <a:off x="4982589" y="1438639"/>
            <a:ext cx="2628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6A43F19-F543-40A8-9F3C-64FD79458E68}"/>
                  </a:ext>
                </a:extLst>
              </p:cNvPr>
              <p:cNvSpPr txBox="1"/>
              <p:nvPr/>
            </p:nvSpPr>
            <p:spPr>
              <a:xfrm>
                <a:off x="2221627" y="2280897"/>
                <a:ext cx="3215945" cy="1138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b="0" dirty="0"/>
                  <a:t>So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6A43F19-F543-40A8-9F3C-64FD79458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627" y="2280897"/>
                <a:ext cx="3215945" cy="1138068"/>
              </a:xfrm>
              <a:prstGeom prst="rect">
                <a:avLst/>
              </a:prstGeom>
              <a:blipFill>
                <a:blip r:embed="rId4"/>
                <a:stretch>
                  <a:fillRect l="-5682" t="-8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14CDB3C-2BE5-46E8-ABEA-B55B6FAD574B}"/>
                  </a:ext>
                </a:extLst>
              </p:cNvPr>
              <p:cNvSpPr/>
              <p:nvPr/>
            </p:nvSpPr>
            <p:spPr>
              <a:xfrm>
                <a:off x="4053100" y="4487527"/>
                <a:ext cx="4808624" cy="889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14CDB3C-2BE5-46E8-ABEA-B55B6FAD5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00" y="4487527"/>
                <a:ext cx="4808624" cy="889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EB2876D-E792-48D1-9253-C5B01B602C15}"/>
                  </a:ext>
                </a:extLst>
              </p:cNvPr>
              <p:cNvSpPr/>
              <p:nvPr/>
            </p:nvSpPr>
            <p:spPr>
              <a:xfrm>
                <a:off x="4053100" y="3632074"/>
                <a:ext cx="2920287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=20</m:t>
                      </m:r>
                      <m:f>
                        <m:fPr>
                          <m:type m:val="li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EB2876D-E792-48D1-9253-C5B01B602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00" y="3632074"/>
                <a:ext cx="2920287" cy="490840"/>
              </a:xfrm>
              <a:prstGeom prst="rect">
                <a:avLst/>
              </a:prstGeom>
              <a:blipFill>
                <a:blip r:embed="rId6"/>
                <a:stretch>
                  <a:fillRect t="-117500" r="-20877" b="-17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726D2B-B954-4A34-AE40-E3C87F42EE62}"/>
                  </a:ext>
                </a:extLst>
              </p:cNvPr>
              <p:cNvSpPr/>
              <p:nvPr/>
            </p:nvSpPr>
            <p:spPr>
              <a:xfrm>
                <a:off x="808590" y="4511444"/>
                <a:ext cx="2059538" cy="861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𝑜𝑥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726D2B-B954-4A34-AE40-E3C87F42E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0" y="4511444"/>
                <a:ext cx="2059538" cy="8610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6D1B7E6-9528-46B8-9AF3-3B5325E7845C}"/>
                  </a:ext>
                </a:extLst>
              </p:cNvPr>
              <p:cNvSpPr/>
              <p:nvPr/>
            </p:nvSpPr>
            <p:spPr>
              <a:xfrm>
                <a:off x="915865" y="3465329"/>
                <a:ext cx="1456040" cy="861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6D1B7E6-9528-46B8-9AF3-3B5325E78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65" y="3465329"/>
                <a:ext cx="1456040" cy="8610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9F749032-1D66-4639-A6F8-FA69D7047E84}"/>
              </a:ext>
            </a:extLst>
          </p:cNvPr>
          <p:cNvSpPr txBox="1"/>
          <p:nvPr/>
        </p:nvSpPr>
        <p:spPr>
          <a:xfrm>
            <a:off x="685349" y="5434339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</a:t>
            </a:r>
            <a:r>
              <a:rPr lang="en-US" altLang="zh-CN" sz="2800" dirty="0" err="1"/>
              <a:t>c,d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6A2E79B-568F-49C6-8B9E-4297B4C02C53}"/>
                  </a:ext>
                </a:extLst>
              </p:cNvPr>
              <p:cNvSpPr txBox="1"/>
              <p:nvPr/>
            </p:nvSpPr>
            <p:spPr>
              <a:xfrm>
                <a:off x="2110719" y="5719932"/>
                <a:ext cx="3516732" cy="1138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b="0" dirty="0"/>
                  <a:t>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=40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6A2E79B-568F-49C6-8B9E-4297B4C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719" y="5719932"/>
                <a:ext cx="3516732" cy="1138068"/>
              </a:xfrm>
              <a:prstGeom prst="rect">
                <a:avLst/>
              </a:prstGeom>
              <a:blipFill>
                <a:blip r:embed="rId9"/>
                <a:stretch>
                  <a:fillRect l="-5199" t="-8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CC4A0DD-8F51-44B2-9C7B-176D3EF28E92}"/>
                  </a:ext>
                </a:extLst>
              </p:cNvPr>
              <p:cNvSpPr txBox="1"/>
              <p:nvPr/>
            </p:nvSpPr>
            <p:spPr>
              <a:xfrm>
                <a:off x="6457412" y="6274524"/>
                <a:ext cx="5592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This does not depend on velocity of  sled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CC4A0DD-8F51-44B2-9C7B-176D3EF28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412" y="6274524"/>
                <a:ext cx="5592557" cy="461665"/>
              </a:xfrm>
              <a:prstGeom prst="rect">
                <a:avLst/>
              </a:prstGeom>
              <a:blipFill>
                <a:blip r:embed="rId10"/>
                <a:stretch>
                  <a:fillRect l="-163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0AA851-2D84-4D1D-A194-7578AAFF8D0C}"/>
                  </a:ext>
                </a:extLst>
              </p:cNvPr>
              <p:cNvSpPr txBox="1"/>
              <p:nvPr/>
            </p:nvSpPr>
            <p:spPr>
              <a:xfrm>
                <a:off x="9040105" y="3534013"/>
                <a:ext cx="2695353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=40 −4×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0AA851-2D84-4D1D-A194-7578AAFF8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105" y="3534013"/>
                <a:ext cx="2695353" cy="399405"/>
              </a:xfrm>
              <a:prstGeom prst="rect">
                <a:avLst/>
              </a:prstGeom>
              <a:blipFill>
                <a:blip r:embed="rId11"/>
                <a:stretch>
                  <a:fillRect l="-2262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8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  <p:bldP spid="19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03C51A-0828-4BD7-82BD-D18DF7D1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38" y="310949"/>
            <a:ext cx="9446221" cy="1810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8F26891-2C82-4BAE-A040-EA5A783EAFD1}"/>
                  </a:ext>
                </a:extLst>
              </p:cNvPr>
              <p:cNvSpPr txBox="1"/>
              <p:nvPr/>
            </p:nvSpPr>
            <p:spPr>
              <a:xfrm>
                <a:off x="5517703" y="2661623"/>
                <a:ext cx="3668312" cy="740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50,000 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3,600 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=13.8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9 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8F26891-2C82-4BAE-A040-EA5A783EA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703" y="2661623"/>
                <a:ext cx="3668312" cy="7404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104CE8A-DD72-4AAD-8449-810C58FE6A11}"/>
                  </a:ext>
                </a:extLst>
              </p:cNvPr>
              <p:cNvSpPr/>
              <p:nvPr/>
            </p:nvSpPr>
            <p:spPr>
              <a:xfrm>
                <a:off x="5333359" y="1752431"/>
                <a:ext cx="40370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×60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3,600 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104CE8A-DD72-4AAD-8449-810C58FE6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359" y="1752431"/>
                <a:ext cx="4037003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âcar driving cartoonâçå¾çæç´¢ç»æ">
            <a:extLst>
              <a:ext uri="{FF2B5EF4-FFF2-40B4-BE49-F238E27FC236}">
                <a16:creationId xmlns:a16="http://schemas.microsoft.com/office/drawing/2014/main" id="{6A377F47-6E21-475A-871F-47EE13FE3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20414"/>
          <a:stretch/>
        </p:blipFill>
        <p:spPr bwMode="auto">
          <a:xfrm flipH="1">
            <a:off x="0" y="4966009"/>
            <a:ext cx="3631354" cy="189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“Snowflake fall”的图片搜索结果">
            <a:extLst>
              <a:ext uri="{FF2B5EF4-FFF2-40B4-BE49-F238E27FC236}">
                <a16:creationId xmlns:a16="http://schemas.microsoft.com/office/drawing/2014/main" id="{81FEAB97-1D87-435B-9EFB-2E2A228DB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604" y="2029888"/>
            <a:ext cx="28575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76FEA0F-11B6-47DB-BE8D-8FAB8BCE7AC1}"/>
              </a:ext>
            </a:extLst>
          </p:cNvPr>
          <p:cNvCxnSpPr/>
          <p:nvPr/>
        </p:nvCxnSpPr>
        <p:spPr>
          <a:xfrm>
            <a:off x="3621293" y="4192063"/>
            <a:ext cx="0" cy="117856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0DE4574-0C7F-44E0-A2AC-6CB2CD62F40D}"/>
                  </a:ext>
                </a:extLst>
              </p:cNvPr>
              <p:cNvSpPr txBox="1"/>
              <p:nvPr/>
            </p:nvSpPr>
            <p:spPr>
              <a:xfrm>
                <a:off x="3647833" y="4520794"/>
                <a:ext cx="16855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=8.0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0DE4574-0C7F-44E0-A2AC-6CB2CD62F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833" y="4520794"/>
                <a:ext cx="1685526" cy="369332"/>
              </a:xfrm>
              <a:prstGeom prst="rect">
                <a:avLst/>
              </a:prstGeom>
              <a:blipFill>
                <a:blip r:embed="rId7"/>
                <a:stretch>
                  <a:fillRect l="-2166" r="-1444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4470C1-F724-4486-AD04-D5D7C49162C7}"/>
                  </a:ext>
                </a:extLst>
              </p:cNvPr>
              <p:cNvSpPr txBox="1"/>
              <p:nvPr/>
            </p:nvSpPr>
            <p:spPr>
              <a:xfrm>
                <a:off x="130151" y="4596677"/>
                <a:ext cx="1753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=50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4470C1-F724-4486-AD04-D5D7C4916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51" y="4596677"/>
                <a:ext cx="1753429" cy="369332"/>
              </a:xfrm>
              <a:prstGeom prst="rect">
                <a:avLst/>
              </a:prstGeom>
              <a:blipFill>
                <a:blip r:embed="rId8"/>
                <a:stretch>
                  <a:fillRect l="-1736" r="-3472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6AA9F4-CB25-47B6-BDDF-E7E26B63E5A0}"/>
              </a:ext>
            </a:extLst>
          </p:cNvPr>
          <p:cNvGrpSpPr/>
          <p:nvPr/>
        </p:nvGrpSpPr>
        <p:grpSpPr>
          <a:xfrm>
            <a:off x="7351860" y="3364417"/>
            <a:ext cx="2736943" cy="1552172"/>
            <a:chOff x="7891409" y="4192063"/>
            <a:chExt cx="1358598" cy="97536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B24D616-FD4B-4818-B942-0CC291C58FD7}"/>
                </a:ext>
              </a:extLst>
            </p:cNvPr>
            <p:cNvCxnSpPr/>
            <p:nvPr/>
          </p:nvCxnSpPr>
          <p:spPr>
            <a:xfrm>
              <a:off x="9250007" y="4192063"/>
              <a:ext cx="0" cy="9753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52AEF12-185B-4148-B1C1-11B473525926}"/>
                </a:ext>
              </a:extLst>
            </p:cNvPr>
            <p:cNvCxnSpPr>
              <a:cxnSpLocks/>
            </p:cNvCxnSpPr>
            <p:nvPr/>
          </p:nvCxnSpPr>
          <p:spPr>
            <a:xfrm>
              <a:off x="7891409" y="5167423"/>
              <a:ext cx="13585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2CA317C-BF7A-4923-BB15-214E098F4B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1409" y="4192063"/>
              <a:ext cx="1358598" cy="9753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1CC0A0D-8024-443F-9E0B-B113E8A5590B}"/>
                  </a:ext>
                </a:extLst>
              </p:cNvPr>
              <p:cNvSpPr txBox="1"/>
              <p:nvPr/>
            </p:nvSpPr>
            <p:spPr>
              <a:xfrm>
                <a:off x="10088803" y="4007397"/>
                <a:ext cx="11095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8.0 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1CC0A0D-8024-443F-9E0B-B113E8A5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803" y="4007397"/>
                <a:ext cx="1109599" cy="369332"/>
              </a:xfrm>
              <a:prstGeom prst="rect">
                <a:avLst/>
              </a:prstGeom>
              <a:blipFill>
                <a:blip r:embed="rId9"/>
                <a:stretch>
                  <a:fillRect l="-6044" r="-2198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D006819-20EF-4F49-ADED-8FD58CF5A913}"/>
                  </a:ext>
                </a:extLst>
              </p:cNvPr>
              <p:cNvSpPr/>
              <p:nvPr/>
            </p:nvSpPr>
            <p:spPr>
              <a:xfrm>
                <a:off x="8424615" y="4916589"/>
                <a:ext cx="13965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13.89 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D006819-20EF-4F49-ADED-8FD58CF5A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615" y="4916589"/>
                <a:ext cx="1396536" cy="400110"/>
              </a:xfrm>
              <a:prstGeom prst="rect">
                <a:avLst/>
              </a:prstGeom>
              <a:blipFill>
                <a:blip r:embed="rId10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5F039AE-2F64-4F37-96C9-5DB748117AEB}"/>
              </a:ext>
            </a:extLst>
          </p:cNvPr>
          <p:cNvSpPr/>
          <p:nvPr/>
        </p:nvSpPr>
        <p:spPr>
          <a:xfrm>
            <a:off x="9789879" y="3524510"/>
            <a:ext cx="304800" cy="223520"/>
          </a:xfrm>
          <a:custGeom>
            <a:avLst/>
            <a:gdLst>
              <a:gd name="connsiteX0" fmla="*/ 0 w 304800"/>
              <a:gd name="connsiteY0" fmla="*/ 0 h 223520"/>
              <a:gd name="connsiteX1" fmla="*/ 101600 w 304800"/>
              <a:gd name="connsiteY1" fmla="*/ 162560 h 223520"/>
              <a:gd name="connsiteX2" fmla="*/ 304800 w 304800"/>
              <a:gd name="connsiteY2" fmla="*/ 223520 h 22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223520">
                <a:moveTo>
                  <a:pt x="0" y="0"/>
                </a:moveTo>
                <a:cubicBezTo>
                  <a:pt x="25400" y="62653"/>
                  <a:pt x="50800" y="125307"/>
                  <a:pt x="101600" y="162560"/>
                </a:cubicBezTo>
                <a:cubicBezTo>
                  <a:pt x="152400" y="199813"/>
                  <a:pt x="104987" y="223520"/>
                  <a:pt x="304800" y="22352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A0FC58F-35FF-4051-B82E-8CC1E2D8259B}"/>
                  </a:ext>
                </a:extLst>
              </p:cNvPr>
              <p:cNvSpPr txBox="1"/>
              <p:nvPr/>
            </p:nvSpPr>
            <p:spPr>
              <a:xfrm>
                <a:off x="9609498" y="3673935"/>
                <a:ext cx="3454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A0FC58F-35FF-4051-B82E-8CC1E2D8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498" y="3673935"/>
                <a:ext cx="34547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178A0EB-AD63-4A26-AEBB-11C1026C2022}"/>
                  </a:ext>
                </a:extLst>
              </p:cNvPr>
              <p:cNvSpPr txBox="1"/>
              <p:nvPr/>
            </p:nvSpPr>
            <p:spPr>
              <a:xfrm>
                <a:off x="5776940" y="5666800"/>
                <a:ext cx="4322209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13.89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60.06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178A0EB-AD63-4A26-AEBB-11C1026C2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940" y="5666800"/>
                <a:ext cx="4322209" cy="9017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2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0" grpId="0"/>
      <p:bldP spid="22" grpId="0" animBg="1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6BDD99D-D788-47B8-BAFF-4149648BA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665" y="701130"/>
            <a:ext cx="4791335" cy="20467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EEAC21-57E1-4AD2-BC11-843D2BE6C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2" y="152863"/>
            <a:ext cx="7562850" cy="3143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B88C9FD-B7A7-40EF-8553-584E98857D62}"/>
                  </a:ext>
                </a:extLst>
              </p:cNvPr>
              <p:cNvSpPr txBox="1"/>
              <p:nvPr/>
            </p:nvSpPr>
            <p:spPr>
              <a:xfrm>
                <a:off x="9796332" y="1136137"/>
                <a:ext cx="39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B88C9FD-B7A7-40EF-8553-584E98857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332" y="1136137"/>
                <a:ext cx="399084" cy="276999"/>
              </a:xfrm>
              <a:prstGeom prst="rect">
                <a:avLst/>
              </a:prstGeom>
              <a:blipFill>
                <a:blip r:embed="rId5"/>
                <a:stretch>
                  <a:fillRect l="-13846" r="-153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B23E937-D666-43A2-9D68-72B17D03C4D3}"/>
                  </a:ext>
                </a:extLst>
              </p:cNvPr>
              <p:cNvSpPr txBox="1"/>
              <p:nvPr/>
            </p:nvSpPr>
            <p:spPr>
              <a:xfrm>
                <a:off x="8279053" y="2007628"/>
                <a:ext cx="866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3.30 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B23E937-D666-43A2-9D68-72B17D03C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053" y="2007628"/>
                <a:ext cx="866391" cy="276999"/>
              </a:xfrm>
              <a:prstGeom prst="rect">
                <a:avLst/>
              </a:prstGeom>
              <a:blipFill>
                <a:blip r:embed="rId6"/>
                <a:stretch>
                  <a:fillRect l="-5634" r="-633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0CE2B3D-4D99-49E5-BFAB-285A348C97D7}"/>
                  </a:ext>
                </a:extLst>
              </p:cNvPr>
              <p:cNvSpPr txBox="1"/>
              <p:nvPr/>
            </p:nvSpPr>
            <p:spPr>
              <a:xfrm>
                <a:off x="10676701" y="2398246"/>
                <a:ext cx="866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9.40 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0CE2B3D-4D99-49E5-BFAB-285A348C9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701" y="2398246"/>
                <a:ext cx="866391" cy="276999"/>
              </a:xfrm>
              <a:prstGeom prst="rect">
                <a:avLst/>
              </a:prstGeom>
              <a:blipFill>
                <a:blip r:embed="rId7"/>
                <a:stretch>
                  <a:fillRect l="-5594" r="-559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F87B2BFD-211D-4D37-90B5-4F286F065489}"/>
              </a:ext>
            </a:extLst>
          </p:cNvPr>
          <p:cNvSpPr txBox="1"/>
          <p:nvPr/>
        </p:nvSpPr>
        <p:spPr>
          <a:xfrm>
            <a:off x="456552" y="321916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(a)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D3C33C2-AC8D-4AF0-824F-25B0B7091144}"/>
                  </a:ext>
                </a:extLst>
              </p:cNvPr>
              <p:cNvSpPr txBox="1"/>
              <p:nvPr/>
            </p:nvSpPr>
            <p:spPr>
              <a:xfrm>
                <a:off x="1581698" y="4405466"/>
                <a:ext cx="2860783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D3C33C2-AC8D-4AF0-824F-25B0B709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98" y="4405466"/>
                <a:ext cx="2860783" cy="602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621F3AE-85A5-48D0-9CBE-B40195599D32}"/>
                  </a:ext>
                </a:extLst>
              </p:cNvPr>
              <p:cNvSpPr txBox="1"/>
              <p:nvPr/>
            </p:nvSpPr>
            <p:spPr>
              <a:xfrm>
                <a:off x="1581698" y="3296113"/>
                <a:ext cx="1551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621F3AE-85A5-48D0-9CBE-B40195599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98" y="3296113"/>
                <a:ext cx="1551387" cy="276999"/>
              </a:xfrm>
              <a:prstGeom prst="rect">
                <a:avLst/>
              </a:prstGeom>
              <a:blipFill>
                <a:blip r:embed="rId9"/>
                <a:stretch>
                  <a:fillRect l="-1569" r="-784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2759A4E-5ABE-42D6-9432-FDF528B6C40B}"/>
                  </a:ext>
                </a:extLst>
              </p:cNvPr>
              <p:cNvSpPr txBox="1"/>
              <p:nvPr/>
            </p:nvSpPr>
            <p:spPr>
              <a:xfrm>
                <a:off x="1581698" y="3680146"/>
                <a:ext cx="152856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2759A4E-5ABE-42D6-9432-FDF528B6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98" y="3680146"/>
                <a:ext cx="1528560" cy="298928"/>
              </a:xfrm>
              <a:prstGeom prst="rect">
                <a:avLst/>
              </a:prstGeom>
              <a:blipFill>
                <a:blip r:embed="rId10"/>
                <a:stretch>
                  <a:fillRect l="-1594" r="-1195" b="-24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22832A6-CAA9-44BA-B137-542E014880F7}"/>
                  </a:ext>
                </a:extLst>
              </p:cNvPr>
              <p:cNvSpPr txBox="1"/>
              <p:nvPr/>
            </p:nvSpPr>
            <p:spPr>
              <a:xfrm>
                <a:off x="3728875" y="3215367"/>
                <a:ext cx="920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22832A6-CAA9-44BA-B137-542E0148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875" y="3215367"/>
                <a:ext cx="920508" cy="276999"/>
              </a:xfrm>
              <a:prstGeom prst="rect">
                <a:avLst/>
              </a:prstGeom>
              <a:blipFill>
                <a:blip r:embed="rId11"/>
                <a:stretch>
                  <a:fillRect l="-3311" r="-463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6C0B0CB-76CC-403E-9F5B-55D3B4863102}"/>
                  </a:ext>
                </a:extLst>
              </p:cNvPr>
              <p:cNvSpPr txBox="1"/>
              <p:nvPr/>
            </p:nvSpPr>
            <p:spPr>
              <a:xfrm>
                <a:off x="3728875" y="3512267"/>
                <a:ext cx="2590388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6C0B0CB-76CC-403E-9F5B-55D3B4863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875" y="3512267"/>
                <a:ext cx="2590388" cy="6770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718A99-D33F-4444-9D46-B509354601A5}"/>
                  </a:ext>
                </a:extLst>
              </p:cNvPr>
              <p:cNvSpPr/>
              <p:nvPr/>
            </p:nvSpPr>
            <p:spPr>
              <a:xfrm>
                <a:off x="5377822" y="4384175"/>
                <a:ext cx="1436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=9400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718A99-D33F-4444-9D46-B50935460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822" y="4384175"/>
                <a:ext cx="14363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DD9E88-D049-4F63-A8D1-3E1288C74A18}"/>
                  </a:ext>
                </a:extLst>
              </p:cNvPr>
              <p:cNvSpPr/>
              <p:nvPr/>
            </p:nvSpPr>
            <p:spPr>
              <a:xfrm>
                <a:off x="5377822" y="4660281"/>
                <a:ext cx="14397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=3300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DD9E88-D049-4F63-A8D1-3E1288C74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822" y="4660281"/>
                <a:ext cx="1439753" cy="369332"/>
              </a:xfrm>
              <a:prstGeom prst="rect">
                <a:avLst/>
              </a:prstGeom>
              <a:blipFill>
                <a:blip r:embed="rId1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B3FFB3-4FA9-453A-B443-13773299131A}"/>
                  </a:ext>
                </a:extLst>
              </p:cNvPr>
              <p:cNvSpPr txBox="1"/>
              <p:nvPr/>
            </p:nvSpPr>
            <p:spPr>
              <a:xfrm>
                <a:off x="1581698" y="5224477"/>
                <a:ext cx="398545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func>
                                </m:e>
                              </m:d>
                            </m:den>
                          </m:f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≈255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B3FFB3-4FA9-453A-B443-137732991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98" y="5224477"/>
                <a:ext cx="3985450" cy="81836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D8E1B0EF-3ADD-4606-86B6-7160647E5FEA}"/>
              </a:ext>
            </a:extLst>
          </p:cNvPr>
          <p:cNvSpPr txBox="1"/>
          <p:nvPr/>
        </p:nvSpPr>
        <p:spPr>
          <a:xfrm>
            <a:off x="456552" y="624784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(b)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706C75C-F447-49AA-A838-AE732751EAFF}"/>
                  </a:ext>
                </a:extLst>
              </p:cNvPr>
              <p:cNvSpPr txBox="1"/>
              <p:nvPr/>
            </p:nvSpPr>
            <p:spPr>
              <a:xfrm>
                <a:off x="1581698" y="6225723"/>
                <a:ext cx="3478453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9400 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=45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706C75C-F447-49AA-A838-AE732751E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98" y="6225723"/>
                <a:ext cx="3478453" cy="5674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C3270E7B-D771-4449-852B-2C882CAD1EE6}"/>
              </a:ext>
            </a:extLst>
          </p:cNvPr>
          <p:cNvSpPr txBox="1"/>
          <p:nvPr/>
        </p:nvSpPr>
        <p:spPr>
          <a:xfrm>
            <a:off x="7858700" y="3235996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(c)</a:t>
            </a:r>
            <a:endParaRPr lang="zh-CN" altLang="en-US" sz="2800" dirty="0"/>
          </a:p>
        </p:txBody>
      </p:sp>
      <p:cxnSp>
        <p:nvCxnSpPr>
          <p:cNvPr id="1024" name="直接箭头连接符 1023">
            <a:extLst>
              <a:ext uri="{FF2B5EF4-FFF2-40B4-BE49-F238E27FC236}">
                <a16:creationId xmlns:a16="http://schemas.microsoft.com/office/drawing/2014/main" id="{55BB94DD-4940-46A1-8B8F-70C5FB48D47A}"/>
              </a:ext>
            </a:extLst>
          </p:cNvPr>
          <p:cNvCxnSpPr/>
          <p:nvPr/>
        </p:nvCxnSpPr>
        <p:spPr>
          <a:xfrm>
            <a:off x="8151474" y="4559673"/>
            <a:ext cx="1123202" cy="0"/>
          </a:xfrm>
          <a:prstGeom prst="straightConnector1">
            <a:avLst/>
          </a:prstGeom>
          <a:ln w="603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0C7FD6DF-50EB-4051-8CFB-C8BB087ED7ED}"/>
                  </a:ext>
                </a:extLst>
              </p:cNvPr>
              <p:cNvSpPr txBox="1"/>
              <p:nvPr/>
            </p:nvSpPr>
            <p:spPr>
              <a:xfrm>
                <a:off x="8906432" y="3130881"/>
                <a:ext cx="18242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0C7FD6DF-50EB-4051-8CFB-C8BB087ED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432" y="3130881"/>
                <a:ext cx="1824281" cy="369332"/>
              </a:xfrm>
              <a:prstGeom prst="rect">
                <a:avLst/>
              </a:prstGeom>
              <a:blipFill>
                <a:blip r:embed="rId1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0BE31381-ED25-44E5-82F4-B9EED76613EA}"/>
                  </a:ext>
                </a:extLst>
              </p:cNvPr>
              <p:cNvSpPr txBox="1"/>
              <p:nvPr/>
            </p:nvSpPr>
            <p:spPr>
              <a:xfrm>
                <a:off x="8170266" y="4071441"/>
                <a:ext cx="10856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0BE31381-ED25-44E5-82F4-B9EED7661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266" y="4071441"/>
                <a:ext cx="1085618" cy="276999"/>
              </a:xfrm>
              <a:prstGeom prst="rect">
                <a:avLst/>
              </a:prstGeom>
              <a:blipFill>
                <a:blip r:embed="rId18"/>
                <a:stretch>
                  <a:fillRect l="-2809" r="-1685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F24614B-2D5F-4D5A-8D5B-522548A4968F}"/>
              </a:ext>
            </a:extLst>
          </p:cNvPr>
          <p:cNvCxnSpPr>
            <a:cxnSpLocks/>
          </p:cNvCxnSpPr>
          <p:nvPr/>
        </p:nvCxnSpPr>
        <p:spPr>
          <a:xfrm flipH="1">
            <a:off x="9914784" y="4559673"/>
            <a:ext cx="1139201" cy="0"/>
          </a:xfrm>
          <a:prstGeom prst="straightConnector1">
            <a:avLst/>
          </a:prstGeom>
          <a:ln w="603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CFF1EEE-EE8E-49AC-BF89-BAFDCB806636}"/>
                  </a:ext>
                </a:extLst>
              </p:cNvPr>
              <p:cNvSpPr txBox="1"/>
              <p:nvPr/>
            </p:nvSpPr>
            <p:spPr>
              <a:xfrm>
                <a:off x="9431095" y="4404804"/>
                <a:ext cx="327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CFF1EEE-EE8E-49AC-BF89-BAFDCB806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095" y="4404804"/>
                <a:ext cx="327269" cy="276999"/>
              </a:xfrm>
              <a:prstGeom prst="rect">
                <a:avLst/>
              </a:prstGeom>
              <a:blipFill>
                <a:blip r:embed="rId19"/>
                <a:stretch>
                  <a:fillRect l="-14815" r="-16667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2F60788-37D8-4BC4-8DFC-B0CB600E7D3A}"/>
                  </a:ext>
                </a:extLst>
              </p:cNvPr>
              <p:cNvSpPr txBox="1"/>
              <p:nvPr/>
            </p:nvSpPr>
            <p:spPr>
              <a:xfrm>
                <a:off x="10118747" y="4071440"/>
                <a:ext cx="8798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2F60788-37D8-4BC4-8DFC-B0CB600E7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747" y="4071440"/>
                <a:ext cx="879856" cy="276999"/>
              </a:xfrm>
              <a:prstGeom prst="rect">
                <a:avLst/>
              </a:prstGeom>
              <a:blipFill>
                <a:blip r:embed="rId20"/>
                <a:stretch>
                  <a:fillRect l="-3472" r="-5556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3" name="文本框 1032">
                <a:extLst>
                  <a:ext uri="{FF2B5EF4-FFF2-40B4-BE49-F238E27FC236}">
                    <a16:creationId xmlns:a16="http://schemas.microsoft.com/office/drawing/2014/main" id="{FD224E48-FC73-461D-8B09-846B859EF42B}"/>
                  </a:ext>
                </a:extLst>
              </p:cNvPr>
              <p:cNvSpPr txBox="1"/>
              <p:nvPr/>
            </p:nvSpPr>
            <p:spPr>
              <a:xfrm>
                <a:off x="8463353" y="4919666"/>
                <a:ext cx="23576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Makes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increase </a:t>
                </a:r>
                <a:endParaRPr lang="zh-CN" altLang="en-US" dirty="0"/>
              </a:p>
            </p:txBody>
          </p:sp>
        </mc:Choice>
        <mc:Fallback>
          <p:sp>
            <p:nvSpPr>
              <p:cNvPr id="1033" name="文本框 1032">
                <a:extLst>
                  <a:ext uri="{FF2B5EF4-FFF2-40B4-BE49-F238E27FC236}">
                    <a16:creationId xmlns:a16="http://schemas.microsoft.com/office/drawing/2014/main" id="{FD224E48-FC73-461D-8B09-846B859EF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353" y="4919666"/>
                <a:ext cx="2357633" cy="369332"/>
              </a:xfrm>
              <a:prstGeom prst="rect">
                <a:avLst/>
              </a:prstGeom>
              <a:blipFill>
                <a:blip r:embed="rId21"/>
                <a:stretch>
                  <a:fillRect l="-206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CAC2E05-DFEE-48E3-AE73-4F41ECDB0155}"/>
              </a:ext>
            </a:extLst>
          </p:cNvPr>
          <p:cNvCxnSpPr/>
          <p:nvPr/>
        </p:nvCxnSpPr>
        <p:spPr>
          <a:xfrm>
            <a:off x="8635162" y="6218014"/>
            <a:ext cx="1123202" cy="0"/>
          </a:xfrm>
          <a:prstGeom prst="straightConnector1">
            <a:avLst/>
          </a:prstGeom>
          <a:ln w="603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4" name="矩形 1033">
                <a:extLst>
                  <a:ext uri="{FF2B5EF4-FFF2-40B4-BE49-F238E27FC236}">
                    <a16:creationId xmlns:a16="http://schemas.microsoft.com/office/drawing/2014/main" id="{A6E66A52-8623-40E1-9CBB-8BE015BB6131}"/>
                  </a:ext>
                </a:extLst>
              </p:cNvPr>
              <p:cNvSpPr/>
              <p:nvPr/>
            </p:nvSpPr>
            <p:spPr>
              <a:xfrm>
                <a:off x="8620967" y="5694140"/>
                <a:ext cx="12702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34" name="矩形 1033">
                <a:extLst>
                  <a:ext uri="{FF2B5EF4-FFF2-40B4-BE49-F238E27FC236}">
                    <a16:creationId xmlns:a16="http://schemas.microsoft.com/office/drawing/2014/main" id="{A6E66A52-8623-40E1-9CBB-8BE015BB6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967" y="5694140"/>
                <a:ext cx="1270284" cy="369332"/>
              </a:xfrm>
              <a:prstGeom prst="rect">
                <a:avLst/>
              </a:prstGeom>
              <a:blipFill>
                <a:blip r:embed="rId2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E265F95-F6E1-4A62-B6A5-94B505B3E85F}"/>
                  </a:ext>
                </a:extLst>
              </p:cNvPr>
              <p:cNvSpPr txBox="1"/>
              <p:nvPr/>
            </p:nvSpPr>
            <p:spPr>
              <a:xfrm>
                <a:off x="8463353" y="6476915"/>
                <a:ext cx="2338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Makes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decrease </a:t>
                </a:r>
                <a:endParaRPr lang="zh-CN" altLang="en-US" dirty="0"/>
              </a:p>
            </p:txBody>
          </p:sp>
        </mc:Choice>
        <mc:Fallback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E265F95-F6E1-4A62-B6A5-94B505B3E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353" y="6476915"/>
                <a:ext cx="2338397" cy="369332"/>
              </a:xfrm>
              <a:prstGeom prst="rect">
                <a:avLst/>
              </a:prstGeom>
              <a:blipFill>
                <a:blip r:embed="rId23"/>
                <a:stretch>
                  <a:fillRect l="-2083" t="-8197" r="-104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6" name="直接连接符 1035">
            <a:extLst>
              <a:ext uri="{FF2B5EF4-FFF2-40B4-BE49-F238E27FC236}">
                <a16:creationId xmlns:a16="http://schemas.microsoft.com/office/drawing/2014/main" id="{5F54A6A4-BAE9-4D17-9E8D-9A6DA68B6A8B}"/>
              </a:ext>
            </a:extLst>
          </p:cNvPr>
          <p:cNvCxnSpPr/>
          <p:nvPr/>
        </p:nvCxnSpPr>
        <p:spPr>
          <a:xfrm>
            <a:off x="7727831" y="5543974"/>
            <a:ext cx="341509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7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18" grpId="0"/>
      <p:bldP spid="23" grpId="0"/>
      <p:bldP spid="20" grpId="0"/>
      <p:bldP spid="26" grpId="0"/>
      <p:bldP spid="22" grpId="0"/>
      <p:bldP spid="30" grpId="0"/>
      <p:bldP spid="1025" grpId="0"/>
      <p:bldP spid="1027" grpId="0"/>
      <p:bldP spid="42" grpId="0"/>
      <p:bldP spid="43" grpId="0"/>
      <p:bldP spid="1033" grpId="0"/>
      <p:bldP spid="1034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“volcanic bomb”的图片搜索结果">
            <a:extLst>
              <a:ext uri="{FF2B5EF4-FFF2-40B4-BE49-F238E27FC236}">
                <a16:creationId xmlns:a16="http://schemas.microsoft.com/office/drawing/2014/main" id="{914EA699-10D6-4049-A6A2-3168A25AF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64" y="642522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“volcanic bomb gif”的图片搜索结果">
            <a:extLst>
              <a:ext uri="{FF2B5EF4-FFF2-40B4-BE49-F238E27FC236}">
                <a16:creationId xmlns:a16="http://schemas.microsoft.com/office/drawing/2014/main" id="{CE79AD53-DE13-4DE1-96C0-B8058297FC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762" y="285883"/>
            <a:ext cx="3200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2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9E0CE9-EBD3-4D8F-9716-CD4B390EA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88" y="498999"/>
            <a:ext cx="7648575" cy="2362200"/>
          </a:xfrm>
          <a:prstGeom prst="rect">
            <a:avLst/>
          </a:prstGeom>
        </p:spPr>
      </p:pic>
      <p:pic>
        <p:nvPicPr>
          <p:cNvPr id="2050" name="Picture 2" descr="“TGV train”的图片搜索结果">
            <a:extLst>
              <a:ext uri="{FF2B5EF4-FFF2-40B4-BE49-F238E27FC236}">
                <a16:creationId xmlns:a16="http://schemas.microsoft.com/office/drawing/2014/main" id="{29959134-9326-4C05-A15F-05D86625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775" y="621437"/>
            <a:ext cx="3583619" cy="22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6C7C593-BCF9-44E2-B84E-190DF9A4AEEC}"/>
                  </a:ext>
                </a:extLst>
              </p:cNvPr>
              <p:cNvSpPr txBox="1"/>
              <p:nvPr/>
            </p:nvSpPr>
            <p:spPr>
              <a:xfrm>
                <a:off x="1804166" y="3865552"/>
                <a:ext cx="16693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=0.05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6C7C593-BCF9-44E2-B84E-190DF9A4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166" y="3865552"/>
                <a:ext cx="166930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26BB94-12B3-4A6C-A816-2F4F3EBCEB64}"/>
                  </a:ext>
                </a:extLst>
              </p:cNvPr>
              <p:cNvSpPr txBox="1"/>
              <p:nvPr/>
            </p:nvSpPr>
            <p:spPr>
              <a:xfrm>
                <a:off x="2123000" y="2908537"/>
                <a:ext cx="259385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216 000 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3600 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=60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26BB94-12B3-4A6C-A816-2F4F3EBCE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000" y="2908537"/>
                <a:ext cx="2593852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0DB2FE4-62E2-4F7A-AEC4-012FB4197CEC}"/>
                  </a:ext>
                </a:extLst>
              </p:cNvPr>
              <p:cNvSpPr txBox="1"/>
              <p:nvPr/>
            </p:nvSpPr>
            <p:spPr>
              <a:xfrm>
                <a:off x="3911734" y="3865552"/>
                <a:ext cx="4064254" cy="604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0.05 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60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0.05×10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=7200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0DB2FE4-62E2-4F7A-AEC4-012FB4197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734" y="3865552"/>
                <a:ext cx="4064254" cy="604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40C4CC2-2281-4799-A2AE-DFE3978E1F78}"/>
              </a:ext>
            </a:extLst>
          </p:cNvPr>
          <p:cNvSpPr txBox="1"/>
          <p:nvPr/>
        </p:nvSpPr>
        <p:spPr>
          <a:xfrm>
            <a:off x="722882" y="286119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(a)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001184-1645-4E9A-A9E0-01554C782D47}"/>
              </a:ext>
            </a:extLst>
          </p:cNvPr>
          <p:cNvSpPr txBox="1"/>
          <p:nvPr/>
        </p:nvSpPr>
        <p:spPr>
          <a:xfrm>
            <a:off x="722882" y="467595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(b)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6E67470-7BE7-4E4B-A0ED-A234724372FF}"/>
                  </a:ext>
                </a:extLst>
              </p:cNvPr>
              <p:cNvSpPr/>
              <p:nvPr/>
            </p:nvSpPr>
            <p:spPr>
              <a:xfrm>
                <a:off x="1804166" y="5210030"/>
                <a:ext cx="5612370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0.05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1000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type m:val="li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22.36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80.5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6E67470-7BE7-4E4B-A0ED-A23472437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166" y="5210030"/>
                <a:ext cx="5612370" cy="427746"/>
              </a:xfrm>
              <a:prstGeom prst="rect">
                <a:avLst/>
              </a:prstGeom>
              <a:blipFill>
                <a:blip r:embed="rId8"/>
                <a:stretch>
                  <a:fillRect t="-90000" b="-1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“train in circle”的图片搜索结果">
            <a:extLst>
              <a:ext uri="{FF2B5EF4-FFF2-40B4-BE49-F238E27FC236}">
                <a16:creationId xmlns:a16="http://schemas.microsoft.com/office/drawing/2014/main" id="{9252571C-682E-4B3F-8C37-AA4DBDB7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253" y="3043146"/>
            <a:ext cx="3255146" cy="95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“火车斜面”的图片搜索结果">
            <a:extLst>
              <a:ext uri="{FF2B5EF4-FFF2-40B4-BE49-F238E27FC236}">
                <a16:creationId xmlns:a16="http://schemas.microsoft.com/office/drawing/2014/main" id="{D30CFDCE-98CB-4A25-A160-302AE939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34" y="4295190"/>
            <a:ext cx="20193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44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16A1DF-B731-4A94-9ADA-3DDB6C8F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8" y="1000125"/>
            <a:ext cx="7534275" cy="2428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A2FE1A-E594-401A-B0CD-905BA072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8" y="3584450"/>
            <a:ext cx="7686675" cy="28670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629DA65-BCE3-4158-A834-A63E3B1AE490}"/>
              </a:ext>
            </a:extLst>
          </p:cNvPr>
          <p:cNvSpPr txBox="1"/>
          <p:nvPr/>
        </p:nvSpPr>
        <p:spPr>
          <a:xfrm>
            <a:off x="4913881" y="929745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= 430 km/h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B8E056-FFB1-4A68-885B-33666E31C7B8}"/>
              </a:ext>
            </a:extLst>
          </p:cNvPr>
          <p:cNvSpPr txBox="1"/>
          <p:nvPr/>
        </p:nvSpPr>
        <p:spPr>
          <a:xfrm>
            <a:off x="4913881" y="3499380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= 400 km/h</a:t>
            </a:r>
            <a:endParaRPr lang="zh-CN" altLang="en-US" sz="2800" dirty="0"/>
          </a:p>
        </p:txBody>
      </p:sp>
      <p:pic>
        <p:nvPicPr>
          <p:cNvPr id="3074" name="Picture 2" descr="“Shanghai Maglev”的图片搜索结果">
            <a:extLst>
              <a:ext uri="{FF2B5EF4-FFF2-40B4-BE49-F238E27FC236}">
                <a16:creationId xmlns:a16="http://schemas.microsoft.com/office/drawing/2014/main" id="{80498812-53AB-4518-972D-72E3CBCD2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056" y="674659"/>
            <a:ext cx="3856246" cy="282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“复兴号”的图片搜索结果">
            <a:extLst>
              <a:ext uri="{FF2B5EF4-FFF2-40B4-BE49-F238E27FC236}">
                <a16:creationId xmlns:a16="http://schemas.microsoft.com/office/drawing/2014/main" id="{EC063C6F-53AD-4D84-B6B1-3E1474EE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03" y="4159087"/>
            <a:ext cx="3763392" cy="211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07B057-F52D-4707-8BE7-38811BA465EF}"/>
              </a:ext>
            </a:extLst>
          </p:cNvPr>
          <p:cNvSpPr txBox="1"/>
          <p:nvPr/>
        </p:nvSpPr>
        <p:spPr>
          <a:xfrm>
            <a:off x="8971926" y="3570209"/>
            <a:ext cx="2174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Bullet Trains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79B9E2E-5919-43EE-A9D7-45F58D7BF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68" y="89705"/>
            <a:ext cx="5305425" cy="76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68E4F46-7A3A-443F-8B87-EF00B83AF8A1}"/>
              </a:ext>
            </a:extLst>
          </p:cNvPr>
          <p:cNvSpPr/>
          <p:nvPr/>
        </p:nvSpPr>
        <p:spPr>
          <a:xfrm>
            <a:off x="204698" y="1544715"/>
            <a:ext cx="7686675" cy="18842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D4B8B2-1F80-4BF9-B28A-59B939FE193C}"/>
              </a:ext>
            </a:extLst>
          </p:cNvPr>
          <p:cNvSpPr/>
          <p:nvPr/>
        </p:nvSpPr>
        <p:spPr>
          <a:xfrm>
            <a:off x="319663" y="4075819"/>
            <a:ext cx="7686675" cy="23756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11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59FFCF0-FA44-4AD4-B931-CD2B1DB0A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 b="6077"/>
          <a:stretch/>
        </p:blipFill>
        <p:spPr bwMode="auto">
          <a:xfrm>
            <a:off x="2356467" y="858914"/>
            <a:ext cx="4762500" cy="514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“theory and practice”的图片搜索结果">
            <a:extLst>
              <a:ext uri="{FF2B5EF4-FFF2-40B4-BE49-F238E27FC236}">
                <a16:creationId xmlns:a16="http://schemas.microsoft.com/office/drawing/2014/main" id="{2F620225-E03A-4E30-8AE6-611FC103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157" y="923279"/>
            <a:ext cx="3307554" cy="20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659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190</TotalTime>
  <Words>457</Words>
  <Application>Microsoft Office PowerPoint</Application>
  <PresentationFormat>宽屏</PresentationFormat>
  <Paragraphs>94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Arial</vt:lpstr>
      <vt:lpstr>Cambria Math</vt:lpstr>
      <vt:lpstr>Times New Roman</vt:lpstr>
      <vt:lpstr>Office 主题​​</vt:lpstr>
      <vt:lpstr>PHYS 1050   Tutorial 2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Yutong Zhao</dc:creator>
  <cp:lastModifiedBy>Yutong Zhao</cp:lastModifiedBy>
  <cp:revision>63</cp:revision>
  <dcterms:created xsi:type="dcterms:W3CDTF">2019-10-07T01:27:32Z</dcterms:created>
  <dcterms:modified xsi:type="dcterms:W3CDTF">2019-10-08T03:59:16Z</dcterms:modified>
</cp:coreProperties>
</file>